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25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61B5-BE72-40FC-80B9-89423870C551}" type="datetimeFigureOut">
              <a:rPr lang="es-MX" smtClean="0"/>
              <a:t>14/09/2021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FC5B-6BD3-4E0D-8598-09CB663A7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6880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61B5-BE72-40FC-80B9-89423870C551}" type="datetimeFigureOut">
              <a:rPr lang="es-MX" smtClean="0"/>
              <a:t>14/09/2021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FC5B-6BD3-4E0D-8598-09CB663A7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698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61B5-BE72-40FC-80B9-89423870C551}" type="datetimeFigureOut">
              <a:rPr lang="es-MX" smtClean="0"/>
              <a:t>14/09/2021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FC5B-6BD3-4E0D-8598-09CB663A7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716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61B5-BE72-40FC-80B9-89423870C551}" type="datetimeFigureOut">
              <a:rPr lang="es-MX" smtClean="0"/>
              <a:t>14/09/2021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FC5B-6BD3-4E0D-8598-09CB663A7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758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61B5-BE72-40FC-80B9-89423870C551}" type="datetimeFigureOut">
              <a:rPr lang="es-MX" smtClean="0"/>
              <a:t>14/09/2021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FC5B-6BD3-4E0D-8598-09CB663A7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460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61B5-BE72-40FC-80B9-89423870C551}" type="datetimeFigureOut">
              <a:rPr lang="es-MX" smtClean="0"/>
              <a:t>14/09/2021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FC5B-6BD3-4E0D-8598-09CB663A7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366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61B5-BE72-40FC-80B9-89423870C551}" type="datetimeFigureOut">
              <a:rPr lang="es-MX" smtClean="0"/>
              <a:t>14/09/2021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FC5B-6BD3-4E0D-8598-09CB663A7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1897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61B5-BE72-40FC-80B9-89423870C551}" type="datetimeFigureOut">
              <a:rPr lang="es-MX" smtClean="0"/>
              <a:t>14/09/2021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FC5B-6BD3-4E0D-8598-09CB663A7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859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61B5-BE72-40FC-80B9-89423870C551}" type="datetimeFigureOut">
              <a:rPr lang="es-MX" smtClean="0"/>
              <a:t>14/09/2021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FC5B-6BD3-4E0D-8598-09CB663A7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61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61B5-BE72-40FC-80B9-89423870C551}" type="datetimeFigureOut">
              <a:rPr lang="es-MX" smtClean="0"/>
              <a:t>14/09/2021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FC5B-6BD3-4E0D-8598-09CB663A7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4032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61B5-BE72-40FC-80B9-89423870C551}" type="datetimeFigureOut">
              <a:rPr lang="es-MX" smtClean="0"/>
              <a:t>14/09/2021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FC5B-6BD3-4E0D-8598-09CB663A7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7441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661B5-BE72-40FC-80B9-89423870C551}" type="datetimeFigureOut">
              <a:rPr lang="es-MX" smtClean="0"/>
              <a:t>14/09/2021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7FC5B-6BD3-4E0D-8598-09CB663A7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099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 flipV="1">
            <a:off x="2477181" y="3951513"/>
            <a:ext cx="2203676" cy="217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3048001" y="3973286"/>
            <a:ext cx="1240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5 CM 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2477181" y="2144485"/>
            <a:ext cx="0" cy="18288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1617209" y="2494001"/>
            <a:ext cx="85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5 CM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617209" y="653143"/>
            <a:ext cx="3738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SERVICIOS DE SALUD DE SINALOA </a:t>
            </a:r>
          </a:p>
          <a:p>
            <a:pPr algn="ctr"/>
            <a:r>
              <a:rPr lang="es-MX" dirty="0"/>
              <a:t>LOGO OFICIAL 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180" y="2144485"/>
            <a:ext cx="2203677" cy="1962932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1617209" y="5105400"/>
            <a:ext cx="4424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*-LOGO BORDADO 7 CENTIMETROS BAJO HOMBRO LADO IZQUIERDO</a:t>
            </a:r>
          </a:p>
        </p:txBody>
      </p:sp>
    </p:spTree>
    <p:extLst>
      <p:ext uri="{BB962C8B-B14F-4D97-AF65-F5344CB8AC3E}">
        <p14:creationId xmlns:p14="http://schemas.microsoft.com/office/powerpoint/2010/main" val="2806339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20</Words>
  <Application>Microsoft Office PowerPoint</Application>
  <PresentationFormat>Carta (216 x 279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VERONICA CASTRO</dc:creator>
  <cp:lastModifiedBy>CLAUDIA MARIA ESPINOZA JAUREGUI</cp:lastModifiedBy>
  <cp:revision>3</cp:revision>
  <dcterms:created xsi:type="dcterms:W3CDTF">2018-05-11T16:41:45Z</dcterms:created>
  <dcterms:modified xsi:type="dcterms:W3CDTF">2021-09-14T21:08:52Z</dcterms:modified>
</cp:coreProperties>
</file>